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17013DF-CAF5-45FE-ADD5-FDEC6570D0F4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1A2B8AE-1EFC-4F7C-A337-D78D39DF556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Virginia’s Government, from the Charter of 1606 -  The Constitution of 1971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History of Expanding Democracy in Virginia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438400"/>
            <a:ext cx="5643562" cy="39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692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Virginia Statute of Religious Freedom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en-US" dirty="0" smtClean="0"/>
              <a:t>Thomas Jefferson proposed the Virginia Statute for Religious Freedom, because he believed in the principle of free religious conscience.  Jefferson, a deist, was not a practicing Christian, and believed it was a violation of civil liberties to force Virginians to pay a tax to the Anglican – or any other state church.   The Statute was passed in 1786, and later incorporated into the Bill of Rights in the First Amendment to the Constitution. 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295400"/>
            <a:ext cx="3859275" cy="4577279"/>
          </a:xfrm>
        </p:spPr>
      </p:pic>
    </p:spTree>
    <p:extLst>
      <p:ext uri="{BB962C8B-B14F-4D97-AF65-F5344CB8AC3E}">
        <p14:creationId xmlns:p14="http://schemas.microsoft.com/office/powerpoint/2010/main" val="3469938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Virginia’s 1830 Constitution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Virginia Declaration of Rights was made a permanent part of the Constitution of the State of Virginia. </a:t>
            </a:r>
          </a:p>
          <a:p>
            <a:r>
              <a:rPr lang="en-US" dirty="0" smtClean="0"/>
              <a:t>Voting rights were extended to all white, male taxpayers in Virginia; previously, one had been required to own property in order to vote.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380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Virginia’s 1851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white males were allowed to vote, and greater representation was granted to the Western portion of the Commonwealth of Virginia. </a:t>
            </a:r>
          </a:p>
          <a:p>
            <a:r>
              <a:rPr lang="en-US" dirty="0" smtClean="0"/>
              <a:t>Voters were granted the power to elect the Governor by direct election; previously the General Assembly had selected the Governor.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964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 During the Civil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Eleven states seceded from the Union during the Civil War: VA, NC, SC, GA, FL, AL, MS, LA, AR, TN, and TX. </a:t>
            </a:r>
          </a:p>
          <a:p>
            <a:r>
              <a:rPr lang="en-US" dirty="0" smtClean="0"/>
              <a:t>The capital city in the Confederacy was Richmond, VA.  </a:t>
            </a:r>
          </a:p>
          <a:p>
            <a:r>
              <a:rPr lang="en-US" dirty="0" smtClean="0"/>
              <a:t>Virginians suffered terribly as a result of their choice to fight a war against the Union in order to preserve slavery.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443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Virginia Constitution of 1902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order to be readmitted to the Union, all Confederate states were required to pass the 13</a:t>
            </a:r>
            <a:r>
              <a:rPr lang="en-US" baseline="30000" dirty="0" smtClean="0"/>
              <a:t>th</a:t>
            </a:r>
            <a:r>
              <a:rPr lang="en-US" dirty="0" smtClean="0"/>
              <a:t>, 14</a:t>
            </a:r>
            <a:r>
              <a:rPr lang="en-US" baseline="30000" dirty="0" smtClean="0"/>
              <a:t>th</a:t>
            </a:r>
            <a:r>
              <a:rPr lang="en-US" dirty="0" smtClean="0"/>
              <a:t>, and 15</a:t>
            </a:r>
            <a:r>
              <a:rPr lang="en-US" baseline="30000" dirty="0" smtClean="0"/>
              <a:t>th</a:t>
            </a:r>
            <a:r>
              <a:rPr lang="en-US" dirty="0" smtClean="0"/>
              <a:t> Amendments to the Constitution – ending slavery, granting citizenship rights to African-Americans, and giving voting rights to African-American men. </a:t>
            </a:r>
          </a:p>
          <a:p>
            <a:r>
              <a:rPr lang="en-US" dirty="0" smtClean="0"/>
              <a:t>The Constitution of 1902, shamefully, required all schools to be segregated. </a:t>
            </a:r>
          </a:p>
          <a:p>
            <a:r>
              <a:rPr lang="en-US" dirty="0" smtClean="0"/>
              <a:t>Moreover, it required a “poll tax” – which made it very difficult for poor people, including most African-Americans then – to vote.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590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Virginia Constitution of 1971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Virginia Constitution of 1971 was rewritten in order to insure that all federal civil rights laws were upheld by the state, too. </a:t>
            </a:r>
          </a:p>
          <a:p>
            <a:r>
              <a:rPr lang="en-US" dirty="0" smtClean="0"/>
              <a:t>Additions were made to the Constitution guaranteeing that discrimination would not be allowed – on the basis of age, race, skin color, sex, religion, or national origin.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655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 James 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en-US" dirty="0" smtClean="0"/>
              <a:t>It was King James I of England, not LeBron, who issued the first Charter for The Virginia Company of London to establish Jamestown in 1606.  The company town was to be governed by a council; however, the council proved weak and ineffectual.  John Smith took the lead despite the objections of many who considered him a common rogue.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447800"/>
            <a:ext cx="3645751" cy="4664075"/>
          </a:xfrm>
        </p:spPr>
      </p:pic>
    </p:spTree>
    <p:extLst>
      <p:ext uri="{BB962C8B-B14F-4D97-AF65-F5344CB8AC3E}">
        <p14:creationId xmlns:p14="http://schemas.microsoft.com/office/powerpoint/2010/main" val="3331202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Military Governor for Virginia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524000"/>
            <a:ext cx="2971800" cy="4876800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en-US" dirty="0" smtClean="0"/>
              <a:t>In the second Charter of Jamestown, a military governor was placed in charge of the colony.  This less democratic structure allowed for more regiment and discipline in the colony – which was desperately needed at the time.   In the new charter,  Virginia did not even have a Western border!  It extended to the Mississippi, or perhaps the Pacific Ocean!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777" y="1828800"/>
            <a:ext cx="4606623" cy="3505200"/>
          </a:xfrm>
        </p:spPr>
      </p:pic>
    </p:spTree>
    <p:extLst>
      <p:ext uri="{BB962C8B-B14F-4D97-AF65-F5344CB8AC3E}">
        <p14:creationId xmlns:p14="http://schemas.microsoft.com/office/powerpoint/2010/main" val="94457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 Becomes a Royal Colony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US" dirty="0" smtClean="0"/>
              <a:t>In 1624, the Virginia Company of London’s charter was taken away by the King of England.  Virginia, therefore, became a royal colony.  This meant that the King had absolute power to appoint the governor and apply law to Virginia’s citizens.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371600"/>
            <a:ext cx="3138271" cy="4540643"/>
          </a:xfrm>
        </p:spPr>
      </p:pic>
    </p:spTree>
    <p:extLst>
      <p:ext uri="{BB962C8B-B14F-4D97-AF65-F5344CB8AC3E}">
        <p14:creationId xmlns:p14="http://schemas.microsoft.com/office/powerpoint/2010/main" val="1271524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Virginia’s First Constitutional Convention, 1776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en-US" dirty="0" smtClean="0"/>
              <a:t>Even before the United States had officially declared independence, the state of Virginia began to compose a new constitution for the state.  It’s first step, though, was to pass George Mason’s famous “Virginia Declaration of Rights.”  This became the cornerstone of the government.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491810"/>
            <a:ext cx="2871787" cy="4193027"/>
          </a:xfrm>
        </p:spPr>
      </p:pic>
    </p:spTree>
    <p:extLst>
      <p:ext uri="{BB962C8B-B14F-4D97-AF65-F5344CB8AC3E}">
        <p14:creationId xmlns:p14="http://schemas.microsoft.com/office/powerpoint/2010/main" val="3759533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Declaration of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3721608" cy="4800600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en-US" dirty="0" smtClean="0"/>
              <a:t>Thomas Jefferson’s </a:t>
            </a:r>
            <a:r>
              <a:rPr lang="en-US" i="1" dirty="0" smtClean="0"/>
              <a:t>Declaration of Independence </a:t>
            </a:r>
            <a:r>
              <a:rPr lang="en-US" dirty="0" smtClean="0"/>
              <a:t>was heavily influenced by a number of well-respected political philosophers, including John Locke and Montesquieu; however, George Mason’s Declaration of Rights was also consulted.  Much of the language in the two documents is similar – suggesting that Virginians held the same values when it come to governments.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850" y="1679765"/>
            <a:ext cx="3657600" cy="4352544"/>
          </a:xfrm>
        </p:spPr>
      </p:pic>
    </p:spTree>
    <p:extLst>
      <p:ext uri="{BB962C8B-B14F-4D97-AF65-F5344CB8AC3E}">
        <p14:creationId xmlns:p14="http://schemas.microsoft.com/office/powerpoint/2010/main" val="3033560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Declaration of Rights and the Bill of Rights – Protecting Liberties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Right to a Speedy Trial </a:t>
            </a:r>
          </a:p>
          <a:p>
            <a:pPr marL="82296" indent="0">
              <a:buNone/>
            </a:pPr>
            <a:r>
              <a:rPr lang="en-US" dirty="0" smtClean="0"/>
              <a:t>   (6</a:t>
            </a:r>
            <a:r>
              <a:rPr lang="en-US" baseline="30000" dirty="0" smtClean="0"/>
              <a:t>th</a:t>
            </a:r>
            <a:r>
              <a:rPr lang="en-US" dirty="0" smtClean="0"/>
              <a:t> Amendment) </a:t>
            </a:r>
          </a:p>
          <a:p>
            <a:r>
              <a:rPr lang="en-US" dirty="0" smtClean="0"/>
              <a:t>Freedom of Religion (1</a:t>
            </a:r>
            <a:r>
              <a:rPr lang="en-US" baseline="30000" dirty="0" smtClean="0"/>
              <a:t>st</a:t>
            </a:r>
            <a:r>
              <a:rPr lang="en-US" dirty="0" smtClean="0"/>
              <a:t> Amendment) </a:t>
            </a:r>
          </a:p>
          <a:p>
            <a:r>
              <a:rPr lang="en-US" dirty="0" smtClean="0"/>
              <a:t>Freedom of the Press (1</a:t>
            </a:r>
            <a:r>
              <a:rPr lang="en-US" baseline="30000" dirty="0" smtClean="0"/>
              <a:t>st</a:t>
            </a:r>
            <a:r>
              <a:rPr lang="en-US" dirty="0" smtClean="0"/>
              <a:t> Amendment)</a:t>
            </a:r>
          </a:p>
          <a:p>
            <a:r>
              <a:rPr lang="en-US" dirty="0" smtClean="0"/>
              <a:t>The Right to a Trial by Jury</a:t>
            </a:r>
          </a:p>
          <a:p>
            <a:pPr marL="82296" indent="0">
              <a:buNone/>
            </a:pPr>
            <a:r>
              <a:rPr lang="en-US" dirty="0" smtClean="0"/>
              <a:t>   (7</a:t>
            </a:r>
            <a:r>
              <a:rPr lang="en-US" baseline="30000" dirty="0" smtClean="0"/>
              <a:t>th</a:t>
            </a:r>
            <a:r>
              <a:rPr lang="en-US" dirty="0" smtClean="0"/>
              <a:t> Amendment) 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871" y="1524000"/>
            <a:ext cx="3559557" cy="4664075"/>
          </a:xfrm>
        </p:spPr>
      </p:pic>
    </p:spTree>
    <p:extLst>
      <p:ext uri="{BB962C8B-B14F-4D97-AF65-F5344CB8AC3E}">
        <p14:creationId xmlns:p14="http://schemas.microsoft.com/office/powerpoint/2010/main" val="1967901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Commonwealth -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/>
              <a:t>.) A commonwealth is a republic in which the people join together in government for the common good.  In a commonwealth, all just powers are derived from the consent of the people.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9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General Assembly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00200"/>
            <a:ext cx="6692048" cy="4572900"/>
          </a:xfrm>
        </p:spPr>
      </p:pic>
    </p:spTree>
    <p:extLst>
      <p:ext uri="{BB962C8B-B14F-4D97-AF65-F5344CB8AC3E}">
        <p14:creationId xmlns:p14="http://schemas.microsoft.com/office/powerpoint/2010/main" val="3035471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</TotalTime>
  <Words>829</Words>
  <Application>Microsoft Office PowerPoint</Application>
  <PresentationFormat>On-screen Show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Solstice</vt:lpstr>
      <vt:lpstr>Virginia’s Government, from the Charter of 1606 -  The Constitution of 1971</vt:lpstr>
      <vt:lpstr>King James I</vt:lpstr>
      <vt:lpstr>A Military Governor for Virginia</vt:lpstr>
      <vt:lpstr>Virginia Becomes a Royal Colony</vt:lpstr>
      <vt:lpstr>Virginia’s First Constitutional Convention, 1776</vt:lpstr>
      <vt:lpstr>The Declaration of Independence</vt:lpstr>
      <vt:lpstr>The Declaration of Rights and the Bill of Rights – Protecting Liberties</vt:lpstr>
      <vt:lpstr>Commonwealth - </vt:lpstr>
      <vt:lpstr>The General Assembly </vt:lpstr>
      <vt:lpstr>The Virginia Statute of Religious Freedom</vt:lpstr>
      <vt:lpstr>Virginia’s 1830 Constitution</vt:lpstr>
      <vt:lpstr>Virginia’s 1851 Constitution</vt:lpstr>
      <vt:lpstr>Virginia During the Civil War</vt:lpstr>
      <vt:lpstr>The Virginia Constitution of 1902</vt:lpstr>
      <vt:lpstr>The Virginia Constitution of 1971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Virginia’s Government, from the Charter of 1606 -  The Constitution of 1971</dc:title>
  <dc:creator>Adam</dc:creator>
  <cp:lastModifiedBy>Adam</cp:lastModifiedBy>
  <cp:revision>5</cp:revision>
  <dcterms:created xsi:type="dcterms:W3CDTF">2013-08-05T11:18:35Z</dcterms:created>
  <dcterms:modified xsi:type="dcterms:W3CDTF">2013-08-05T11:59:47Z</dcterms:modified>
</cp:coreProperties>
</file>